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63" r:id="rId11"/>
    <p:sldId id="264" r:id="rId12"/>
    <p:sldId id="267" r:id="rId13"/>
    <p:sldId id="268" r:id="rId14"/>
    <p:sldId id="269" r:id="rId15"/>
    <p:sldId id="270" r:id="rId16"/>
    <p:sldId id="266" r:id="rId17"/>
    <p:sldId id="265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93" r:id="rId35"/>
    <p:sldId id="294" r:id="rId36"/>
    <p:sldId id="295" r:id="rId37"/>
    <p:sldId id="296" r:id="rId38"/>
    <p:sldId id="297" r:id="rId39"/>
    <p:sldId id="298" r:id="rId40"/>
    <p:sldId id="289" r:id="rId41"/>
    <p:sldId id="290" r:id="rId42"/>
    <p:sldId id="291" r:id="rId43"/>
    <p:sldId id="292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12"/>
    <p:restoredTop sz="94674"/>
  </p:normalViewPr>
  <p:slideViewPr>
    <p:cSldViewPr snapToGrid="0">
      <p:cViewPr varScale="1">
        <p:scale>
          <a:sx n="129" d="100"/>
          <a:sy n="129" d="100"/>
        </p:scale>
        <p:origin x="22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3003329" y="2579029"/>
            <a:ext cx="5856892" cy="13255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365760">
              <a:defRPr sz="2400"/>
            </a:pPr>
            <a:r>
              <a:t>Individual Exploration 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shot 2022-12-27 at 3.57.39 PM.png" descr="Screenshot 2022-12-27 at 3.57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0" y="295671"/>
            <a:ext cx="5370545" cy="330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shot 2022-12-27 at 3.57.45 PM.png" descr="Screenshot 2022-12-27 at 3.57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86" y="237722"/>
            <a:ext cx="5504711" cy="341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shot 2022-12-27 at 3.57.51 PM.png" descr="Screenshot 2022-12-27 at 3.57.5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3" y="3651413"/>
            <a:ext cx="4974726" cy="319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shot 2022-12-27 at 3.57.55 PM.png" descr="Screenshot 2022-12-27 at 3.57.5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04" y="3651413"/>
            <a:ext cx="5116275" cy="3194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832104">
              <a:defRPr sz="5005"/>
            </a:pPr>
            <a:r>
              <a:rPr lang="en-US" dirty="0"/>
              <a:t>Similarity to the Best</a:t>
            </a:r>
            <a:br>
              <a:rPr dirty="0"/>
            </a:br>
            <a:r>
              <a:rPr dirty="0"/>
              <a:t>vs </a:t>
            </a:r>
            <a:br>
              <a:rPr dirty="0"/>
            </a:br>
            <a:r>
              <a:rPr lang="en-US" dirty="0"/>
              <a:t>Performance Distance ( Lagged )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87C374D-2845-80FE-6BBD-C9CB4E861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90" y="220719"/>
            <a:ext cx="4411312" cy="3106092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1299C4D-0742-4285-0310-08C3D5D70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4" y="224109"/>
            <a:ext cx="4311153" cy="3099311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8EA56E9F-12AA-DDF3-713B-C4DCDEAC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0" y="3472325"/>
            <a:ext cx="4075752" cy="2848056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E891DBC-3A6C-A7F4-0736-49601F3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35" y="3429000"/>
            <a:ext cx="4281658" cy="30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3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712538-FC55-499E-4B15-70E9FEDA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285226"/>
            <a:ext cx="4467102" cy="30731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6D1FE97-AAF1-BA72-15BF-5346DFD87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21" y="248440"/>
            <a:ext cx="4796442" cy="310989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811A8B3-F24E-6264-9EE8-2A6DAE8FE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3499662"/>
            <a:ext cx="4467102" cy="30447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682D7F3-A9D8-78F3-5269-37B53916D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23" y="3499662"/>
            <a:ext cx="4656105" cy="3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8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7F0F852-EADA-339C-1AD0-44868371D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12" y="369115"/>
            <a:ext cx="4578349" cy="291303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4A7D4A4-AE2C-8F16-CC7A-01A59BE1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41" y="455054"/>
            <a:ext cx="4463827" cy="28270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D347996-8BEE-5A36-05E5-6A1E02F6A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87" y="3499721"/>
            <a:ext cx="4342474" cy="274211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69F48F8-4711-117A-F28C-771458324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72" y="3499721"/>
            <a:ext cx="4209512" cy="26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67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B12F0F-1F05-A80A-1E11-995788A9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478173"/>
            <a:ext cx="4540206" cy="321298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1F39428-6A1F-16AA-7495-2F659EAB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61" y="478173"/>
            <a:ext cx="4540206" cy="316388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65BCAF7-2D4D-E11A-B372-959821D15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3642061"/>
            <a:ext cx="4282580" cy="297515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1F01D1E-DBEE-76FE-C3CD-EA15D73F2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74" y="3653956"/>
            <a:ext cx="4282580" cy="29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96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/>
          <a:lstStyle/>
          <a:p>
            <a:pPr algn="ctr" defTabSz="832104">
              <a:defRPr sz="5005"/>
            </a:pPr>
            <a:r>
              <a:t>Relational Novelty </a:t>
            </a:r>
            <a:br/>
            <a:r>
              <a:t>vs </a:t>
            </a:r>
            <a:br/>
            <a:r>
              <a:t>Total Score</a:t>
            </a:r>
          </a:p>
        </p:txBody>
      </p:sp>
    </p:spTree>
    <p:extLst>
      <p:ext uri="{BB962C8B-B14F-4D97-AF65-F5344CB8AC3E}">
        <p14:creationId xmlns:p14="http://schemas.microsoft.com/office/powerpoint/2010/main" val="9003768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39" y="316091"/>
            <a:ext cx="4557461" cy="3020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091"/>
            <a:ext cx="4357831" cy="302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39" y="3336976"/>
            <a:ext cx="4429408" cy="320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6976"/>
            <a:ext cx="4223657" cy="303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5814322-96DE-E7D7-B40E-0B8480F76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3838"/>
            <a:ext cx="4040467" cy="5887321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744BA8AC-194C-4128-4348-ACAC3846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83" y="519632"/>
            <a:ext cx="4161434" cy="6095731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EE2BC8E4-0966-3D81-E2ED-CF01576A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50" y="519631"/>
            <a:ext cx="4155467" cy="60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79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686A7F-58BA-EA8C-6FB2-453D0114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9" y="830178"/>
            <a:ext cx="4017021" cy="579320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E3F6EAF-9AAE-05C7-74CA-9AD1C10C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46" y="830178"/>
            <a:ext cx="4093946" cy="593156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877DB62-DB99-1E4E-7AD1-D8B7F264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9" y="968541"/>
            <a:ext cx="3942148" cy="56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25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2995"/>
            <a:ext cx="4590063" cy="325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95"/>
            <a:ext cx="5132174" cy="3563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8" y="3487527"/>
            <a:ext cx="4711208" cy="319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87527"/>
            <a:ext cx="4802660" cy="3398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8087893-F454-34DD-4343-4C75E4B2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884"/>
            <a:ext cx="4448832" cy="65211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59047AF-A1F4-2159-160A-79EDF085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24" y="274072"/>
            <a:ext cx="4552982" cy="658392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77B3605-89E4-345D-F6C7-056F252EB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20" y="451184"/>
            <a:ext cx="4437880" cy="62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405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70031EF-6598-10E7-44FD-E2F56155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74" y="533400"/>
            <a:ext cx="4213978" cy="598338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E9F9320-9779-E2B5-4F0C-7202C119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1" y="533400"/>
            <a:ext cx="4098347" cy="58928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E9C5CE5-5119-C764-1C8D-A7EDB0BA3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25" y="533400"/>
            <a:ext cx="4151573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66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8BDE-0706-4163-2F76-016F6344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550400" cy="4389438"/>
          </a:xfrm>
        </p:spPr>
        <p:txBody>
          <a:bodyPr>
            <a:normAutofit/>
          </a:bodyPr>
          <a:lstStyle/>
          <a:p>
            <a:r>
              <a:rPr lang="en-US" dirty="0"/>
              <a:t>Relational Novelty vs </a:t>
            </a:r>
            <a:br>
              <a:rPr lang="en-US" dirty="0"/>
            </a:br>
            <a:r>
              <a:rPr lang="en-US" dirty="0"/>
              <a:t>Performance Distance to the Best ( Lagged ) </a:t>
            </a:r>
            <a:br>
              <a:rPr lang="en-US" dirty="0"/>
            </a:br>
            <a:r>
              <a:rPr lang="en-US" dirty="0"/>
              <a:t>Similarity to the best as color gradient</a:t>
            </a:r>
          </a:p>
        </p:txBody>
      </p:sp>
    </p:spTree>
    <p:extLst>
      <p:ext uri="{BB962C8B-B14F-4D97-AF65-F5344CB8AC3E}">
        <p14:creationId xmlns:p14="http://schemas.microsoft.com/office/powerpoint/2010/main" val="19340824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3924C8-161C-FD6C-2E0C-7B754A71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76092"/>
            <a:ext cx="9537700" cy="361904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B73672-174E-ED81-C709-B331B4CE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503878"/>
            <a:ext cx="9537700" cy="33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420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A39F10-16A6-4085-8CA9-16A28EF53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329749"/>
            <a:ext cx="8597900" cy="308308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5B2B51-74A8-D6D7-A048-4CDBB935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99" y="445166"/>
            <a:ext cx="8329521" cy="2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347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7099A5-F557-D71E-396D-2B8D87A8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37179"/>
            <a:ext cx="8966200" cy="319182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5F35DDA-AF63-B3B0-C42F-3922CE7F7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233809"/>
            <a:ext cx="8470900" cy="3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46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9192279-C76D-9E1A-A574-52B8074B7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8378"/>
            <a:ext cx="8712200" cy="31238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FE1BBF-5612-47E4-47A4-B8B51103B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3525726"/>
            <a:ext cx="8610600" cy="31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585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2BCB82D-B377-7990-129A-041FAA41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60" y="416714"/>
            <a:ext cx="9239640" cy="321014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C48E5A-42DB-C7CD-7BB3-660AC5E49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26860"/>
            <a:ext cx="8953500" cy="31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839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708E85B-D5CD-D55A-AA63-CF53386C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7797"/>
            <a:ext cx="9296400" cy="34074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D1203B-1B6F-3CDD-CFAA-67102665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29000"/>
            <a:ext cx="9448800" cy="33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39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791E67-D117-CB95-6677-18807A17C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460237"/>
            <a:ext cx="9156700" cy="32956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7C88B36-3F7A-BEF7-B5B5-249599C0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3755900"/>
            <a:ext cx="8623300" cy="30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05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9" y="0"/>
            <a:ext cx="514646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36" y="0"/>
            <a:ext cx="541421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1" y="3740068"/>
            <a:ext cx="4316836" cy="285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4" y="3740068"/>
            <a:ext cx="4662616" cy="3045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BDF08B-82E0-B769-EA41-FD0289AE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93433"/>
            <a:ext cx="9906000" cy="345673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92B672A-2FFF-764F-F192-F5C5C001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3550163"/>
            <a:ext cx="8769350" cy="31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70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0CC42F-5E34-D21D-9920-7A9FB4E184E8}"/>
              </a:ext>
            </a:extLst>
          </p:cNvPr>
          <p:cNvSpPr txBox="1"/>
          <p:nvPr/>
        </p:nvSpPr>
        <p:spPr>
          <a:xfrm>
            <a:off x="1750328" y="1843950"/>
            <a:ext cx="8104471" cy="31700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4000" dirty="0"/>
              <a:t>Individual Exploration</a:t>
            </a:r>
          </a:p>
          <a:p>
            <a:pPr algn="ctr"/>
            <a:r>
              <a:rPr lang="en-US" sz="4000" dirty="0"/>
              <a:t>vs </a:t>
            </a:r>
            <a:br>
              <a:rPr lang="en-US" sz="4000" dirty="0"/>
            </a:br>
            <a:r>
              <a:rPr lang="en-US" sz="4000" dirty="0"/>
              <a:t>Performance Distance </a:t>
            </a:r>
          </a:p>
          <a:p>
            <a:pPr algn="ctr"/>
            <a:r>
              <a:rPr lang="en-US" sz="4000" dirty="0"/>
              <a:t>to the Best ( Lagged ) </a:t>
            </a:r>
            <a:br>
              <a:rPr lang="en-US" sz="4000" dirty="0"/>
            </a:br>
            <a:r>
              <a:rPr lang="en-US" sz="4000" dirty="0"/>
              <a:t>Similarity to the best as color gradient</a:t>
            </a:r>
          </a:p>
        </p:txBody>
      </p:sp>
    </p:spTree>
    <p:extLst>
      <p:ext uri="{BB962C8B-B14F-4D97-AF65-F5344CB8AC3E}">
        <p14:creationId xmlns:p14="http://schemas.microsoft.com/office/powerpoint/2010/main" val="27124661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EF7A0DC-2D60-83BC-151E-EA14BF44F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90" y="112745"/>
            <a:ext cx="5921810" cy="327759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07E2F1C-A737-1BF4-87E7-E407CCCA4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70" y="3467661"/>
            <a:ext cx="6108700" cy="34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21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40C40B1-55C3-689D-DFA6-62FE4D191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38" y="238576"/>
            <a:ext cx="5649762" cy="331049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AE6C143-37C8-4754-4AFA-D367D51EF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3549075"/>
            <a:ext cx="5388877" cy="30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1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74E6F66-F0BB-DFAB-4498-97456CD4A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79" y="332554"/>
            <a:ext cx="5680322" cy="328223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E59E597-34F5-EBE6-63A6-80A967E6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09" y="3614787"/>
            <a:ext cx="5214369" cy="30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125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940CC9E-2614-99CE-BB0D-7722926BB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64" y="252931"/>
            <a:ext cx="5919136" cy="3386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513AB0F-165B-2243-AB24-2632986C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3638930"/>
            <a:ext cx="5187950" cy="30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90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5999B9E-5541-C56F-D92A-6E7CEA4B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41" y="381000"/>
            <a:ext cx="5665518" cy="32512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2681E44-89CC-8D72-3997-41F69138E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50" y="3763756"/>
            <a:ext cx="5340350" cy="30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21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EC859A7-40FB-C692-290C-38ECB60B0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228038"/>
            <a:ext cx="5772150" cy="342502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ACA81A2-0340-1728-82C6-5A25599C6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3749538"/>
            <a:ext cx="5295900" cy="31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916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372A2E7-CFFC-8867-2BFA-BA4D3A531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98" y="154949"/>
            <a:ext cx="5883265" cy="344355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D944623-B9AB-0ADD-49D4-6B02982CF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35" y="3451549"/>
            <a:ext cx="5755728" cy="34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670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DDD860-B767-DB04-2E9D-930E55E05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77" y="0"/>
            <a:ext cx="5747223" cy="334042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350196C-DF47-4079-6184-7852D6B8C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77" y="3340421"/>
            <a:ext cx="5747223" cy="34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730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8" y="135923"/>
            <a:ext cx="581544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7" y="204786"/>
            <a:ext cx="5413741" cy="329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8" y="3564923"/>
            <a:ext cx="5279982" cy="324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77" y="3619355"/>
            <a:ext cx="4856893" cy="3102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4E9A25-ED58-98E3-97F1-51F0E7C46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56" y="-24501"/>
            <a:ext cx="7772400" cy="345350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E30903-A0CF-2B59-4674-CAF7729A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56" y="3096260"/>
            <a:ext cx="7772400" cy="36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6615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78D9F4-D984-F0E5-1D27-BB51E2558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96" y="43017"/>
            <a:ext cx="7412736" cy="320963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B9087F4-C55B-44E8-1E64-04B6CBEA7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96" y="3252655"/>
            <a:ext cx="7772400" cy="34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698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74E67F8-81D8-A88B-32E2-CD68FDCC8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6819900" cy="331778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D30406E-AA29-7638-C556-C7CE7866A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0" y="3376817"/>
            <a:ext cx="6978650" cy="33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156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C5DE941-2770-54DE-FC1F-2783B965B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421812"/>
            <a:ext cx="6578600" cy="338424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670789C-5C2B-16DB-CA61-1A39F613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51939"/>
            <a:ext cx="6578600" cy="337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884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01F02-FBB3-12E3-B491-C5ED2F79BCB4}"/>
              </a:ext>
            </a:extLst>
          </p:cNvPr>
          <p:cNvSpPr txBox="1"/>
          <p:nvPr/>
        </p:nvSpPr>
        <p:spPr>
          <a:xfrm>
            <a:off x="3048000" y="2690336"/>
            <a:ext cx="659651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/>
              <a:t>Multidimensional </a:t>
            </a:r>
          </a:p>
          <a:p>
            <a:pPr algn="ctr"/>
            <a:r>
              <a:rPr lang="en-US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8849418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EF64F85-993A-BA67-4448-597DBD39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527050"/>
            <a:ext cx="5073650" cy="291753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D1F7E93-B948-8811-F67F-9BB254BD5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631130"/>
            <a:ext cx="5073650" cy="2917537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C198542-32A6-55E4-B7C5-5B0136BB4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3548667"/>
            <a:ext cx="5238750" cy="2952886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4E056F77-16D4-78B1-5BE6-3D0BD77E5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49" y="3884690"/>
            <a:ext cx="4794252" cy="26168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3B1D8F-E364-63F8-7B89-83E5465A44AE}"/>
              </a:ext>
            </a:extLst>
          </p:cNvPr>
          <p:cNvSpPr txBox="1"/>
          <p:nvPr/>
        </p:nvSpPr>
        <p:spPr>
          <a:xfrm>
            <a:off x="635000" y="76912"/>
            <a:ext cx="36635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Full Transparency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825D4F-96EC-242C-0D9B-9F25BFFEB5E4}"/>
              </a:ext>
            </a:extLst>
          </p:cNvPr>
          <p:cNvCxnSpPr/>
          <p:nvPr/>
        </p:nvCxnSpPr>
        <p:spPr>
          <a:xfrm flipH="1">
            <a:off x="9403200" y="4154400"/>
            <a:ext cx="691200" cy="151920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3F85FF-BC6D-3585-12DA-EF5C3C1BF553}"/>
              </a:ext>
            </a:extLst>
          </p:cNvPr>
          <p:cNvCxnSpPr/>
          <p:nvPr/>
        </p:nvCxnSpPr>
        <p:spPr>
          <a:xfrm>
            <a:off x="10094400" y="4154400"/>
            <a:ext cx="0" cy="151920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B3EE72-5AB1-50EB-FD16-ABE6681C96E5}"/>
              </a:ext>
            </a:extLst>
          </p:cNvPr>
          <p:cNvCxnSpPr/>
          <p:nvPr/>
        </p:nvCxnSpPr>
        <p:spPr>
          <a:xfrm>
            <a:off x="9403200" y="5673600"/>
            <a:ext cx="74160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8256880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E93D1-9528-AB51-897F-7DF80A35D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212725"/>
            <a:ext cx="4064000" cy="600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Solution Transparency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C3E6F82-F67D-6951-24B8-B8AE35998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920750"/>
            <a:ext cx="4438651" cy="250825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16CE0B6-AE04-9FC5-23CB-13F6108B8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920750"/>
            <a:ext cx="4838700" cy="267759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122432D-17A0-F957-FD31-5B8ED8F03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" y="3782870"/>
            <a:ext cx="4304360" cy="250825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D961400-6428-4663-51A2-BF28F8DAF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3773292"/>
            <a:ext cx="4838700" cy="27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0027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26CE-7589-2098-46A6-FE8AF920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33573"/>
            <a:ext cx="6375400" cy="930275"/>
          </a:xfrm>
        </p:spPr>
        <p:txBody>
          <a:bodyPr>
            <a:normAutofit/>
          </a:bodyPr>
          <a:lstStyle/>
          <a:p>
            <a:r>
              <a:rPr lang="en-US" dirty="0"/>
              <a:t>Performance Transparency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79EF9FF-C599-67F7-1126-93FCD2BF9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1038994"/>
            <a:ext cx="4911602" cy="297420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F50442D-65E9-14FE-31CF-84345353B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13796"/>
            <a:ext cx="5207000" cy="309940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2B2ED7E-F0BD-26F5-23E9-E94C85B03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45" y="3947080"/>
            <a:ext cx="4433755" cy="259569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04AEAED-FBC0-E763-3DFB-0F4696EE3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7080"/>
            <a:ext cx="4911602" cy="284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605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9285-97A6-EE65-B4DB-6CB9C8F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12725"/>
            <a:ext cx="4064000" cy="1082675"/>
          </a:xfrm>
        </p:spPr>
        <p:txBody>
          <a:bodyPr/>
          <a:lstStyle/>
          <a:p>
            <a:r>
              <a:rPr lang="en-US" dirty="0"/>
              <a:t>No Transparency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2205865-93F9-461F-0F7B-25078C7BB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81" y="1295400"/>
            <a:ext cx="4802519" cy="280328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C68777-1740-C222-E541-590377E97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39" y="475807"/>
            <a:ext cx="5627761" cy="31309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41A3786-83F0-B54C-F80C-3EB4058F3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80" y="3999820"/>
            <a:ext cx="4802519" cy="2645455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0147295-6AF3-5674-7303-C0030DD40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39" y="3606800"/>
            <a:ext cx="5772150" cy="314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74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5" y="0"/>
            <a:ext cx="5430753" cy="376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17" y="3681952"/>
            <a:ext cx="4461633" cy="310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42" y="3589637"/>
            <a:ext cx="4594553" cy="3130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5594243"/>
          </a:xfrm>
          <a:prstGeom prst="rect">
            <a:avLst/>
          </a:prstGeom>
        </p:spPr>
        <p:txBody>
          <a:bodyPr/>
          <a:lstStyle/>
          <a:p>
            <a:pPr algn="ctr"/>
            <a:r>
              <a:t>Relational Novelty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2-12-27 at 3.44.17 PM.png" descr="Screenshot 2022-12-27 at 3.44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" y="191392"/>
            <a:ext cx="4933053" cy="290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shot 2022-12-27 at 3.44.22 PM.png" descr="Screenshot 2022-12-27 at 3.44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46" y="36992"/>
            <a:ext cx="5187819" cy="321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2-12-27 at 3.44.34 PM.png" descr="Screenshot 2022-12-27 at 3.44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02" y="3373962"/>
            <a:ext cx="4674507" cy="3050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shot 2022-12-27 at 3.44.28 PM.png" descr="Screenshot 2022-12-27 at 3.44.2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40" y="3404348"/>
            <a:ext cx="4674507" cy="2989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7DA863-3D86-73B1-FE20-479D6BB1D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26" y="251669"/>
            <a:ext cx="4897711" cy="33388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62B59C-06FC-DF3F-7409-6F865B92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90" y="251669"/>
            <a:ext cx="4487456" cy="309553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E30C522-33E9-6475-897F-D3E956521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48" y="3590488"/>
            <a:ext cx="4174309" cy="289067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8ED9456-CEB1-EB5E-6BF8-C8C1E48B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41" y="3510794"/>
            <a:ext cx="4897711" cy="32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61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F2C0E62-42EF-862F-09B8-6AD87E5A0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2" y="358725"/>
            <a:ext cx="5187127" cy="32653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19A900F-6AEC-69AF-57CD-1D056AF9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92" y="272738"/>
            <a:ext cx="5280156" cy="335130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FF0B27-AD3E-A57A-84BA-493C3E939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79" y="3667642"/>
            <a:ext cx="4535582" cy="283163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BA1E417-9982-15B4-3B06-5FD1EDAFF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7" y="3667642"/>
            <a:ext cx="4791181" cy="31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49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91</Words>
  <Application>Microsoft Macintosh PowerPoint</Application>
  <PresentationFormat>Widescreen</PresentationFormat>
  <Paragraphs>14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 2013 - 2022</vt:lpstr>
      <vt:lpstr>Individual Exploration  vs  Performance Distance (Lagged)</vt:lpstr>
      <vt:lpstr>PowerPoint Presentation</vt:lpstr>
      <vt:lpstr>PowerPoint Presentation</vt:lpstr>
      <vt:lpstr>PowerPoint Presentation</vt:lpstr>
      <vt:lpstr>PowerPoint Presentation</vt:lpstr>
      <vt:lpstr>Relational Novelty vs  Performance Distance (Lagged)</vt:lpstr>
      <vt:lpstr>PowerPoint Presentation</vt:lpstr>
      <vt:lpstr>PowerPoint Presentation</vt:lpstr>
      <vt:lpstr>PowerPoint Presentation</vt:lpstr>
      <vt:lpstr>PowerPoint Presentation</vt:lpstr>
      <vt:lpstr>Similarity to the Best vs  Performance Distance ( Lagged )</vt:lpstr>
      <vt:lpstr>PowerPoint Presentation</vt:lpstr>
      <vt:lpstr>PowerPoint Presentation</vt:lpstr>
      <vt:lpstr>PowerPoint Presentation</vt:lpstr>
      <vt:lpstr>PowerPoint Presentation</vt:lpstr>
      <vt:lpstr>Relational Novelty  vs  Total 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Novelty vs  Performance Distance to the Best ( Lagged )  Similarity to the best as color 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Transparency</vt:lpstr>
      <vt:lpstr>No Transparency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Exploration  vs  Performance Distance (Lagged)</dc:title>
  <cp:lastModifiedBy>Jia Lin Cheoh</cp:lastModifiedBy>
  <cp:revision>63</cp:revision>
  <dcterms:modified xsi:type="dcterms:W3CDTF">2023-01-02T01:57:10Z</dcterms:modified>
</cp:coreProperties>
</file>